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4" r:id="rId2"/>
    <p:sldId id="368" r:id="rId3"/>
    <p:sldId id="588" r:id="rId4"/>
    <p:sldId id="534" r:id="rId5"/>
    <p:sldId id="543" r:id="rId6"/>
    <p:sldId id="572" r:id="rId7"/>
    <p:sldId id="573" r:id="rId8"/>
    <p:sldId id="545" r:id="rId9"/>
    <p:sldId id="589" r:id="rId10"/>
    <p:sldId id="547" r:id="rId11"/>
    <p:sldId id="590" r:id="rId12"/>
    <p:sldId id="591" r:id="rId13"/>
    <p:sldId id="265" r:id="rId14"/>
    <p:sldId id="390" r:id="rId15"/>
    <p:sldId id="28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054619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1912934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学习新知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综合与实践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71461" y="3857628"/>
            <a:ext cx="3688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绿色出行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1643050"/>
            <a:ext cx="864399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调查本班同学及家长的交通出行方式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计算绿色出行所占的百分比。你有什么好的建议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857224" y="3071810"/>
          <a:ext cx="7286676" cy="3000395"/>
        </p:xfrm>
        <a:graphic>
          <a:graphicData uri="http://schemas.openxmlformats.org/drawingml/2006/table">
            <a:tbl>
              <a:tblPr/>
              <a:tblGrid>
                <a:gridCol w="1734924"/>
                <a:gridCol w="1387938"/>
                <a:gridCol w="1387938"/>
                <a:gridCol w="1387938"/>
                <a:gridCol w="1387938"/>
              </a:tblGrid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爸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妈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学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公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共交通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私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家车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自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行车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步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357158" y="3571876"/>
            <a:ext cx="85725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结论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随着社会的日益进步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人们生活水平的提高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 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私家汽车和坐公交车越来越多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建议我们的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爸爸妈妈能步行的就步行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还锻炼身体呢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!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42844" y="1000108"/>
            <a:ext cx="8858280" cy="48577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58" y="1000108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绿色出行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绿色出行是指采取相对环保的出行方式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即节约能源、提高能效、减少污染、有益于健康、兼顾效率的出行方式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如乘坐公共汽车、地铁等公共交通工具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骑自行车等。通过碳减排实现资源的可持续利用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促进环境保护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减少环境污染。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42844" y="785794"/>
            <a:ext cx="8858280" cy="48577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58" y="785794"/>
            <a:ext cx="8429684" cy="478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同比和环比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在统计中表示数据增长幅度时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如果是本期发展水平与去年同期发展水平相比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就是同比。例如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上面提到的一些数据的对比。如果是报告期水平与前一时期水平相比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就是环比。例如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计算一年内各月与前一个月食品价格的对比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月比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月增长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0%,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可以称为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月环比增长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0%,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说明逐月的增减程度。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6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1428736"/>
            <a:ext cx="8786842" cy="235745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72437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如何解决生活中的实际问题。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711231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低碳环保，绿色出行。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学 习 新 知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5298" name="Picture 2" descr="http://pic23.huitu.com/res/20140928/530840_20140928175225530200_1.jpg"/>
          <p:cNvPicPr>
            <a:picLocks noChangeAspect="1" noChangeArrowheads="1"/>
          </p:cNvPicPr>
          <p:nvPr/>
        </p:nvPicPr>
        <p:blipFill>
          <a:blip r:embed="rId3" cstate="print"/>
          <a:srcRect t="6250" b="4688"/>
          <a:stretch>
            <a:fillRect/>
          </a:stretch>
        </p:blipFill>
        <p:spPr bwMode="auto">
          <a:xfrm>
            <a:off x="1142976" y="1500174"/>
            <a:ext cx="6531473" cy="407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2000240"/>
            <a:ext cx="8429684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据统计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,2011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年末全国民用轿车保有量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4962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万辆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同比增长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其中私人轿车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4322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万辆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同比增长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5%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。北京市公共交通出行比例由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40%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上升到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2011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42%,2011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年小汽车出行比例为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33%,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为近年来首次下降。北京市民的“绿色出行”意识不断增强。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1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4" name="AutoShape 2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57356" y="1142984"/>
            <a:ext cx="5461211" cy="4643470"/>
            <a:chOff x="1357290" y="1428736"/>
            <a:chExt cx="5461211" cy="4643470"/>
          </a:xfrm>
        </p:grpSpPr>
        <p:pic>
          <p:nvPicPr>
            <p:cNvPr id="2" name="Picture 1" descr="C:\Users\Administrator\AppData\Roaming\Tencent\Users\271766067\QQ\WinTemp\RichOle\)WW1[8Y}5GDZ~G@)%GXU]ZU.png"/>
            <p:cNvPicPr>
              <a:picLocks noChangeAspect="1" noChangeArrowheads="1"/>
            </p:cNvPicPr>
            <p:nvPr/>
          </p:nvPicPr>
          <p:blipFill>
            <a:blip r:embed="rId2" cstate="print"/>
            <a:srcRect t="7143"/>
            <a:stretch>
              <a:fillRect/>
            </a:stretch>
          </p:blipFill>
          <p:spPr bwMode="auto">
            <a:xfrm>
              <a:off x="1357290" y="2357430"/>
              <a:ext cx="5461211" cy="3714776"/>
            </a:xfrm>
            <a:prstGeom prst="rect">
              <a:avLst/>
            </a:prstGeom>
            <a:noFill/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2500298" y="1428736"/>
              <a:ext cx="3071834" cy="642942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北京的车真多呀！</a:t>
              </a:r>
              <a:endParaRPr lang="en-US" altLang="zh-CN" sz="2800" dirty="0">
                <a:solidFill>
                  <a:schemeClr val="tx1"/>
                </a:solidFill>
                <a:latin typeface="宋体" charset="-122"/>
                <a:ea typeface="宋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500166" y="1142984"/>
            <a:ext cx="5786478" cy="4664330"/>
            <a:chOff x="1500166" y="1500174"/>
            <a:chExt cx="5786478" cy="4664330"/>
          </a:xfrm>
        </p:grpSpPr>
        <p:pic>
          <p:nvPicPr>
            <p:cNvPr id="53250" name="Picture 2" descr="C:\Users\Administrator\AppData\Roaming\Tencent\Users\271766067\QQ\WinTemp\RichOle\X7J7NR9~E%1JPD[OCSNNKPF.png"/>
            <p:cNvPicPr>
              <a:picLocks noChangeAspect="1" noChangeArrowheads="1"/>
            </p:cNvPicPr>
            <p:nvPr/>
          </p:nvPicPr>
          <p:blipFill>
            <a:blip r:embed="rId2" cstate="print"/>
            <a:srcRect t="11806"/>
            <a:stretch>
              <a:fillRect/>
            </a:stretch>
          </p:blipFill>
          <p:spPr bwMode="auto">
            <a:xfrm>
              <a:off x="1500166" y="2428868"/>
              <a:ext cx="5786478" cy="3735636"/>
            </a:xfrm>
            <a:prstGeom prst="rect">
              <a:avLst/>
            </a:prstGeom>
            <a:noFill/>
          </p:spPr>
        </p:pic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143108" y="1500174"/>
              <a:ext cx="4500594" cy="642942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公交车有专用道，真快呀！</a:t>
              </a:r>
              <a:endParaRPr lang="en-US" altLang="zh-CN" sz="2800" dirty="0">
                <a:solidFill>
                  <a:schemeClr val="tx1"/>
                </a:solidFill>
                <a:latin typeface="宋体" charset="-122"/>
                <a:ea typeface="宋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2000240"/>
            <a:ext cx="8429684" cy="2988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小明的爸爸每天开车上下班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从单位到家往返的平均速度为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单程用时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分钟。妈妈上班乘地铁单程用时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分钟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地铁的平均速度为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千米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时。小明每天步行上下学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单程用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分钟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平均步行速度为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57158" y="928670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20" y="928670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计算出妈妈、爸爸、小明三人的路程。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2071678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爸爸开车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:45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20×0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75=15(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3201415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妈妈乘地铁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:30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30×0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5=15(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4415861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小明步行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:50×15=750(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794"/>
            <a:ext cx="878687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每辆汽车平均每千米排放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 g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二氧化碳。一辆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汽车一年排放二氧化碳多少千克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合多少吨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年末之前购买的私人轿车在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年排放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多少吨二氧化碳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3143248"/>
            <a:ext cx="78581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北京的一辆汽车平均每年行驶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千米。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160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15000×0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16=2400(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       2400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吨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4×4322=10372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万吨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794"/>
            <a:ext cx="878687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如果全年按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个工作日计算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小明的爸爸开车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上下班一年汽车排放多少千克二氧化碳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2767332"/>
            <a:ext cx="7858180" cy="223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 45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20×0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75×2×245×160=1176000(g)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1176000 g=1176 kg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13289</TotalTime>
  <Words>598</Words>
  <Application>Microsoft Office PowerPoint</Application>
  <PresentationFormat>全屏显示(4:3)</PresentationFormat>
  <Paragraphs>68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1466</cp:revision>
  <dcterms:created xsi:type="dcterms:W3CDTF">2015-11-21T07:20:00Z</dcterms:created>
  <dcterms:modified xsi:type="dcterms:W3CDTF">2021-11-01T03:21:30Z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